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DE231B-B465-42F1-8DFC-ECE6B8A13124}" v="4" dt="2022-10-25T15:20:13.2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80" d="100"/>
          <a:sy n="80" d="100"/>
        </p:scale>
        <p:origin x="60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milla Lucero" userId="f439bb5a6a9b328f" providerId="LiveId" clId="{C7DE231B-B465-42F1-8DFC-ECE6B8A13124}"/>
    <pc:docChg chg="undo custSel addSld modSld">
      <pc:chgData name="Camilla Lucero" userId="f439bb5a6a9b328f" providerId="LiveId" clId="{C7DE231B-B465-42F1-8DFC-ECE6B8A13124}" dt="2022-10-26T17:15:17.639" v="608" actId="27636"/>
      <pc:docMkLst>
        <pc:docMk/>
      </pc:docMkLst>
      <pc:sldChg chg="modSp mod">
        <pc:chgData name="Camilla Lucero" userId="f439bb5a6a9b328f" providerId="LiveId" clId="{C7DE231B-B465-42F1-8DFC-ECE6B8A13124}" dt="2022-10-26T17:15:17.639" v="608" actId="27636"/>
        <pc:sldMkLst>
          <pc:docMk/>
          <pc:sldMk cId="3686354931" sldId="257"/>
        </pc:sldMkLst>
        <pc:spChg chg="mod">
          <ac:chgData name="Camilla Lucero" userId="f439bb5a6a9b328f" providerId="LiveId" clId="{C7DE231B-B465-42F1-8DFC-ECE6B8A13124}" dt="2022-10-26T17:15:17.639" v="608" actId="27636"/>
          <ac:spMkLst>
            <pc:docMk/>
            <pc:sldMk cId="3686354931" sldId="257"/>
            <ac:spMk id="3" creationId="{B481BA39-39BE-CCED-405E-4D50516F0085}"/>
          </ac:spMkLst>
        </pc:spChg>
        <pc:picChg chg="mod">
          <ac:chgData name="Camilla Lucero" userId="f439bb5a6a9b328f" providerId="LiveId" clId="{C7DE231B-B465-42F1-8DFC-ECE6B8A13124}" dt="2022-10-26T17:15:03.045" v="575" actId="1076"/>
          <ac:picMkLst>
            <pc:docMk/>
            <pc:sldMk cId="3686354931" sldId="257"/>
            <ac:picMk id="4" creationId="{26A73662-B9AB-0772-2F7A-D0147219B9F0}"/>
          </ac:picMkLst>
        </pc:picChg>
      </pc:sldChg>
      <pc:sldChg chg="addSp delSp modSp new mod">
        <pc:chgData name="Camilla Lucero" userId="f439bb5a6a9b328f" providerId="LiveId" clId="{C7DE231B-B465-42F1-8DFC-ECE6B8A13124}" dt="2022-10-26T17:13:07.245" v="498" actId="20577"/>
        <pc:sldMkLst>
          <pc:docMk/>
          <pc:sldMk cId="1034468381" sldId="258"/>
        </pc:sldMkLst>
        <pc:spChg chg="mod">
          <ac:chgData name="Camilla Lucero" userId="f439bb5a6a9b328f" providerId="LiveId" clId="{C7DE231B-B465-42F1-8DFC-ECE6B8A13124}" dt="2022-10-25T15:17:41.416" v="39" actId="20577"/>
          <ac:spMkLst>
            <pc:docMk/>
            <pc:sldMk cId="1034468381" sldId="258"/>
            <ac:spMk id="2" creationId="{298DDA2E-67FF-D442-0051-7AC183060E00}"/>
          </ac:spMkLst>
        </pc:spChg>
        <pc:spChg chg="mod">
          <ac:chgData name="Camilla Lucero" userId="f439bb5a6a9b328f" providerId="LiveId" clId="{C7DE231B-B465-42F1-8DFC-ECE6B8A13124}" dt="2022-10-26T17:13:07.245" v="498" actId="20577"/>
          <ac:spMkLst>
            <pc:docMk/>
            <pc:sldMk cId="1034468381" sldId="258"/>
            <ac:spMk id="3" creationId="{0E9D7A56-38D6-B4BA-9D37-0EC5190E4452}"/>
          </ac:spMkLst>
        </pc:spChg>
        <pc:picChg chg="add del mod">
          <ac:chgData name="Camilla Lucero" userId="f439bb5a6a9b328f" providerId="LiveId" clId="{C7DE231B-B465-42F1-8DFC-ECE6B8A13124}" dt="2022-10-25T15:19:48.001" v="328"/>
          <ac:picMkLst>
            <pc:docMk/>
            <pc:sldMk cId="1034468381" sldId="258"/>
            <ac:picMk id="5" creationId="{E156A6CE-040E-E335-B440-EFF514232675}"/>
          </ac:picMkLst>
        </pc:picChg>
        <pc:picChg chg="add mod">
          <ac:chgData name="Camilla Lucero" userId="f439bb5a6a9b328f" providerId="LiveId" clId="{C7DE231B-B465-42F1-8DFC-ECE6B8A13124}" dt="2022-10-25T15:20:26.165" v="335" actId="1076"/>
          <ac:picMkLst>
            <pc:docMk/>
            <pc:sldMk cId="1034468381" sldId="258"/>
            <ac:picMk id="7" creationId="{99AB5046-D2F6-605A-4689-F4A5F9F1A8B4}"/>
          </ac:picMkLst>
        </pc:picChg>
        <pc:picChg chg="add mod">
          <ac:chgData name="Camilla Lucero" userId="f439bb5a6a9b328f" providerId="LiveId" clId="{C7DE231B-B465-42F1-8DFC-ECE6B8A13124}" dt="2022-10-25T15:20:32.551" v="336" actId="1076"/>
          <ac:picMkLst>
            <pc:docMk/>
            <pc:sldMk cId="1034468381" sldId="258"/>
            <ac:picMk id="9" creationId="{D90D2494-E3BD-B488-DFF3-13B5054EB433}"/>
          </ac:picMkLst>
        </pc:picChg>
      </pc:sldChg>
      <pc:sldChg chg="modSp new mod">
        <pc:chgData name="Camilla Lucero" userId="f439bb5a6a9b328f" providerId="LiveId" clId="{C7DE231B-B465-42F1-8DFC-ECE6B8A13124}" dt="2022-10-25T15:21:09.259" v="384" actId="20577"/>
        <pc:sldMkLst>
          <pc:docMk/>
          <pc:sldMk cId="3620899604" sldId="259"/>
        </pc:sldMkLst>
        <pc:spChg chg="mod">
          <ac:chgData name="Camilla Lucero" userId="f439bb5a6a9b328f" providerId="LiveId" clId="{C7DE231B-B465-42F1-8DFC-ECE6B8A13124}" dt="2022-10-25T15:20:59.477" v="349" actId="20577"/>
          <ac:spMkLst>
            <pc:docMk/>
            <pc:sldMk cId="3620899604" sldId="259"/>
            <ac:spMk id="2" creationId="{F8B98EAA-97EF-EA2B-85E3-2A313148090D}"/>
          </ac:spMkLst>
        </pc:spChg>
        <pc:spChg chg="mod">
          <ac:chgData name="Camilla Lucero" userId="f439bb5a6a9b328f" providerId="LiveId" clId="{C7DE231B-B465-42F1-8DFC-ECE6B8A13124}" dt="2022-10-25T15:21:09.259" v="384" actId="20577"/>
          <ac:spMkLst>
            <pc:docMk/>
            <pc:sldMk cId="3620899604" sldId="259"/>
            <ac:spMk id="3" creationId="{460F19A8-9C12-EAB3-28F5-9E19E357401A}"/>
          </ac:spMkLst>
        </pc:spChg>
      </pc:sldChg>
    </pc:docChg>
  </pc:docChgLst>
</pc:chgInfo>
</file>

<file path=ppt/media/image1.png>
</file>

<file path=ppt/media/image2.gif>
</file>

<file path=ppt/media/image3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016442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265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193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092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76418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164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377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759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043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560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375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1F7CEB81-7C9F-4C3F-BDEE-7044CE692A8A}" type="datetimeFigureOut">
              <a:rPr lang="en-US" smtClean="0"/>
              <a:t>10/26/2022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499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EDE8F-F690-A5A0-7C79-721F1B02F9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Proposal 3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BF61A3-DF20-DF07-F0C8-F1A3830CF0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Basics</a:t>
            </a:r>
          </a:p>
          <a:p>
            <a:r>
              <a:rPr lang="en-US" dirty="0"/>
              <a:t>Camilla, Alex, Cameron</a:t>
            </a:r>
          </a:p>
        </p:txBody>
      </p:sp>
    </p:spTree>
    <p:extLst>
      <p:ext uri="{BB962C8B-B14F-4D97-AF65-F5344CB8AC3E}">
        <p14:creationId xmlns:p14="http://schemas.microsoft.com/office/powerpoint/2010/main" val="1204892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A4795-C19C-8539-BAC0-A46180E0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617" y="624110"/>
            <a:ext cx="10788995" cy="1280890"/>
          </a:xfrm>
        </p:spPr>
        <p:txBody>
          <a:bodyPr>
            <a:normAutofit fontScale="90000"/>
          </a:bodyPr>
          <a:lstStyle/>
          <a:p>
            <a:r>
              <a:rPr lang="en-US" dirty="0"/>
              <a:t>This Week’s Goals – Finalizing our first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1BA39-39BE-CCED-405E-4D50516F00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617" y="2133599"/>
            <a:ext cx="10788995" cy="450573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Background – Already Started!</a:t>
            </a:r>
          </a:p>
          <a:p>
            <a:r>
              <a:rPr lang="en-US" dirty="0"/>
              <a:t>HUD – Health Bar, Weapon Inventory (?), Something to keep track of our powerups</a:t>
            </a:r>
          </a:p>
          <a:p>
            <a:r>
              <a:rPr lang="en-US" dirty="0"/>
              <a:t>Troubleshoot our Ghost Enemy – They’re not doing so well...</a:t>
            </a:r>
          </a:p>
          <a:p>
            <a:r>
              <a:rPr lang="en-US" dirty="0"/>
              <a:t>Sort out our Level Design</a:t>
            </a:r>
          </a:p>
          <a:p>
            <a:pPr lvl="1"/>
            <a:r>
              <a:rPr lang="en-US" dirty="0"/>
              <a:t>Figure out level dimensions</a:t>
            </a:r>
          </a:p>
          <a:p>
            <a:pPr lvl="1"/>
            <a:r>
              <a:rPr lang="en-US" dirty="0" err="1"/>
              <a:t>Parkcore</a:t>
            </a:r>
            <a:r>
              <a:rPr lang="en-US" dirty="0"/>
              <a:t> Additions</a:t>
            </a:r>
          </a:p>
          <a:p>
            <a:pPr lvl="1"/>
            <a:r>
              <a:rPr lang="en-US" dirty="0"/>
              <a:t>Make things a level instead of an enemy test!</a:t>
            </a:r>
          </a:p>
          <a:p>
            <a:r>
              <a:rPr lang="en-US" dirty="0"/>
              <a:t>Begin working on Weapons, Bullets, etc.</a:t>
            </a:r>
          </a:p>
          <a:p>
            <a:r>
              <a:rPr lang="en-US" dirty="0"/>
              <a:t>SFX maybe?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Potentially figuring out weapon drop percentages</a:t>
            </a:r>
          </a:p>
          <a:p>
            <a:endParaRPr lang="en-US" dirty="0"/>
          </a:p>
        </p:txBody>
      </p:sp>
      <p:pic>
        <p:nvPicPr>
          <p:cNvPr id="4" name="Created with GameMaker 2022-10-25 09-12-50">
            <a:hlinkClick r:id="" action="ppaction://media"/>
            <a:extLst>
              <a:ext uri="{FF2B5EF4-FFF2-40B4-BE49-F238E27FC236}">
                <a16:creationId xmlns:a16="http://schemas.microsoft.com/office/drawing/2014/main" id="{26A73662-B9AB-0772-2F7A-D0147219B9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29383" y="3429000"/>
            <a:ext cx="4641432" cy="258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354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DDA2E-67FF-D442-0051-7AC183060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These Changes Matter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D7A56-38D6-B4BA-9D37-0EC5190E44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They complete our first main goal! We hope to have at least have our level design and background finished by next demo</a:t>
            </a:r>
          </a:p>
          <a:p>
            <a:r>
              <a:rPr lang="en-US" dirty="0"/>
              <a:t>They finally add playability and hopefully a win/lose condition</a:t>
            </a:r>
          </a:p>
          <a:p>
            <a:r>
              <a:rPr lang="en-US" dirty="0"/>
              <a:t>We can finally work on making this game rouge-like platformer.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AB5046-D2F6-605A-4689-F4A5F9F1A8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7232" y="5689144"/>
            <a:ext cx="981986" cy="9819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0D2494-E3BD-B488-DFF3-13B5054EB4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947" y="5569874"/>
            <a:ext cx="1220525" cy="122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468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98EAA-97EF-EA2B-85E3-2A313148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F19A8-9C12-EAB3-28F5-9E19E35740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 course, not picked out yet... </a:t>
            </a:r>
          </a:p>
        </p:txBody>
      </p:sp>
    </p:spTree>
    <p:extLst>
      <p:ext uri="{BB962C8B-B14F-4D97-AF65-F5344CB8AC3E}">
        <p14:creationId xmlns:p14="http://schemas.microsoft.com/office/powerpoint/2010/main" val="3620899604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37</TotalTime>
  <Words>146</Words>
  <Application>Microsoft Office PowerPoint</Application>
  <PresentationFormat>Widescreen</PresentationFormat>
  <Paragraphs>22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Schoolbook</vt:lpstr>
      <vt:lpstr>Wingdings 2</vt:lpstr>
      <vt:lpstr>View</vt:lpstr>
      <vt:lpstr>Proposal 3 </vt:lpstr>
      <vt:lpstr>This Week’s Goals – Finalizing our first level</vt:lpstr>
      <vt:lpstr>Why Do These Changes Matter</vt:lpstr>
      <vt:lpstr>Icons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Proposal 3 </dc:title>
  <dc:creator>Camilla Lucero</dc:creator>
  <cp:lastModifiedBy>Camilla Lucero</cp:lastModifiedBy>
  <cp:revision>1</cp:revision>
  <dcterms:created xsi:type="dcterms:W3CDTF">2022-10-25T14:58:06Z</dcterms:created>
  <dcterms:modified xsi:type="dcterms:W3CDTF">2022-10-26T17:15:21Z</dcterms:modified>
</cp:coreProperties>
</file>

<file path=docProps/thumbnail.jpeg>
</file>